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Heebo Light"/>
      <p:regular r:id="rId25"/>
    </p:embeddedFont>
    <p:embeddedFont>
      <p:font typeface="Heebo Light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348" y="539948"/>
            <a:ext cx="8358783" cy="490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NBKR Institute Of Science and Technology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348" y="1472565"/>
            <a:ext cx="6388298" cy="42015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2374" y="2959537"/>
            <a:ext cx="6388298" cy="122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 Seat Booking System in C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87348" y="6115883"/>
            <a:ext cx="132557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RAKESH                     24KB1A05U7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7348" y="6650831"/>
            <a:ext cx="132557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PARAMESHVARMA  24KB1A05BA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7348" y="7185779"/>
            <a:ext cx="132557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SATYA PRAMOD       24KB1A05AZ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7348" y="7720727"/>
            <a:ext cx="132557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RAGHURAM               24KB1AO5Q9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09738"/>
            <a:ext cx="9371767" cy="4810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26579" y="1533882"/>
            <a:ext cx="31175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need to type 3 and click ENTER to save his/her    booking in secondary storage.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10726579" y="3064788"/>
            <a:ext cx="31175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create a text file in secondary storage.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56216"/>
            <a:ext cx="8284131" cy="5917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98036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user need to cancel then he/she need to type 2 and click ENTER.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9638943" y="1785461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After need to give exact coordinates of seat which he/she previously used for booking.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060490"/>
            <a:ext cx="8691920" cy="61086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046732" y="884634"/>
            <a:ext cx="37973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User want exit the program then he/she need type 4 and click ENTER.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10046732" y="2052638"/>
            <a:ext cx="37973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Then it wish the user before exiting.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Lessons Learnt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28806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input handling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Menu-driven program design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File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 data permanently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checking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 invalid input and bookings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arrays and file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520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00951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035385"/>
            <a:ext cx="2911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C basics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52580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Arrays, file handling, algorithms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800951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03538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problem-solving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88013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Menu-driven program design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55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09674"/>
            <a:ext cx="2845594" cy="1893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58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3953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06" y="3109674"/>
            <a:ext cx="2845594" cy="15935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00406" y="4958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C,DSA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200406" y="553950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22" y="3109674"/>
            <a:ext cx="2845594" cy="18935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07022" y="5258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607022" y="583953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Interaction Flow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638" y="3109674"/>
            <a:ext cx="2845594" cy="15935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013638" y="4958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 screen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013638" y="553950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Lessons Learnt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1013638" y="598170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Conclusion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Bus Seat Booking System using seat map in 2D array , able to book/cancel seats and save booking in file.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C and DSA?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 Language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Foundation of programming, direct memory control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2D Arrays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Represent seating layout efficiently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Book, cancel, save seats efficiently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Problem-solving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optimized coding techniques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935" y="489704"/>
            <a:ext cx="4449485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 Used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" y="1401723"/>
            <a:ext cx="889873" cy="10678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9746" y="1579602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Initialize seats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779746" y="1964412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all seats as Available (A)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2469594"/>
            <a:ext cx="889873" cy="10678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9746" y="2647474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status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779746" y="3032284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 current seat map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" y="3537466"/>
            <a:ext cx="889873" cy="20665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79746" y="3715345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Menu options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779746" y="4100155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 Seat: A to B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779746" y="4447223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Cancel Seat: B to A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1779746" y="4794290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 to file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1779746" y="5141357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Exit</a:t>
            </a:r>
            <a:endParaRPr lang="en-US" sz="14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5604034"/>
            <a:ext cx="889873" cy="106787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779746" y="5781913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 input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779746" y="6166723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row and column range</a:t>
            </a:r>
            <a:endParaRPr lang="en-US" sz="14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" y="6671905"/>
            <a:ext cx="889873" cy="106787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779746" y="6849785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updates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779746" y="7234595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Update seat map accordingly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32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Visuals of System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85636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Seat Map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43349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 seat availability display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185636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84334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Seat booking process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185636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Cancellation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84334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Cancel booked seat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185636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Confirmation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84334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Bookings saved to file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736"/>
            <a:ext cx="60484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Interaction 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43143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3243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seat map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133951" y="3824288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44134" y="3824288"/>
            <a:ext cx="2989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menu option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1474232" y="4405432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984415" y="4405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seat position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1814513" y="4986576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324695" y="4986576"/>
            <a:ext cx="45673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 booking or cancellation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1474232" y="5567720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984415" y="5567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or exit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191" y="451961"/>
            <a:ext cx="3286958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OUTPUT: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5191" y="1191458"/>
            <a:ext cx="1348001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191" y="1823918"/>
            <a:ext cx="8422838" cy="54644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93517" y="1696641"/>
            <a:ext cx="3069193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is The interface of program while executing.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0993517" y="2279928"/>
            <a:ext cx="306919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 we can see they are four choice.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0993517" y="2600325"/>
            <a:ext cx="306919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choice are: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0993517" y="2920722"/>
            <a:ext cx="306919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1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 Seat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0993517" y="3241119"/>
            <a:ext cx="306919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Cancel Seat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0993517" y="3561517"/>
            <a:ext cx="306919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 to File 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0993517" y="3881914"/>
            <a:ext cx="306919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Exit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75191" y="7657981"/>
            <a:ext cx="1348001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07043"/>
            <a:ext cx="9099828" cy="601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54640" y="931188"/>
            <a:ext cx="33894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to book seat user need to type 1 click ENTER.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10454640" y="1736288"/>
            <a:ext cx="33894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After User need give coordinates of Seat.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2025-04-29T15:18:12Z</dcterms:created>
  <dcterms:modified xsi:type="dcterms:W3CDTF">2025-04-29T15:18:12Z</dcterms:modified>
</cp:coreProperties>
</file>